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4" r:id="rId18"/>
    <p:sldId id="275" r:id="rId19"/>
    <p:sldId id="276" r:id="rId20"/>
    <p:sldId id="277" r:id="rId21"/>
    <p:sldId id="278" r:id="rId22"/>
  </p:sldIdLst>
  <p:sldSz cx="14630400" cy="8229600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>
        <p:scale>
          <a:sx n="66" d="100"/>
          <a:sy n="66" d="100"/>
        </p:scale>
        <p:origin x="1770" y="8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416050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67666" tIns="33833" rIns="67666" bIns="33833"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lIns="67666" tIns="33833" rIns="67666" bIns="33833"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67666" tIns="33833" rIns="67666" bIns="33833"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lIns="67666" tIns="33833" rIns="67666" bIns="33833"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67666" tIns="33833" rIns="67666" bIns="33833"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lIns="67666" tIns="33833" rIns="67666" bIns="33833"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67666" tIns="33833" rIns="67666" bIns="33833"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lIns="67666" tIns="33833" rIns="67666" bIns="33833"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67666" tIns="33833" rIns="67666" bIns="33833"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lIns="67666" tIns="33833" rIns="67666" bIns="33833"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67666" tIns="33833" rIns="67666" bIns="33833"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lIns="67666" tIns="33833" rIns="67666" bIns="33833"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67666" tIns="33833" rIns="67666" bIns="33833"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lIns="67666" tIns="33833" rIns="67666" bIns="33833"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67666" tIns="33833" rIns="67666" bIns="33833"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lIns="67666" tIns="33833" rIns="67666" bIns="33833"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67666" tIns="33833" rIns="67666" bIns="33833"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lIns="67666" tIns="33833" rIns="67666" bIns="33833"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67666" tIns="33833" rIns="67666" bIns="33833"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lIns="67666" tIns="33833" rIns="67666" bIns="33833"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67666" tIns="33833" rIns="67666" bIns="33833"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lIns="67666" tIns="33833" rIns="67666" bIns="33833"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67666" tIns="33833" rIns="67666" bIns="33833"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lIns="67666" tIns="33833" rIns="67666" bIns="33833"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67666" tIns="33833" rIns="67666" bIns="33833"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lIns="67666" tIns="33833" rIns="67666" bIns="33833"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67666" tIns="33833" rIns="67666" bIns="33833"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lIns="67666" tIns="33833" rIns="67666" bIns="33833"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67666" tIns="33833" rIns="67666" bIns="33833"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lIns="67666" tIns="33833" rIns="67666" bIns="33833"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67666" tIns="33833" rIns="67666" bIns="33833"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lIns="67666" tIns="33833" rIns="67666" bIns="33833"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67666" tIns="33833" rIns="67666" bIns="33833"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lIns="67666" tIns="33833" rIns="67666" bIns="33833"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67666" tIns="33833" rIns="67666" bIns="33833"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lIns="67666" tIns="33833" rIns="67666" bIns="33833"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67666" tIns="33833" rIns="67666" bIns="33833"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lIns="67666" tIns="33833" rIns="67666" bIns="33833"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67666" tIns="33833" rIns="67666" bIns="33833"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lIns="67666" tIns="33833" rIns="67666" bIns="33833"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67666" tIns="33833" rIns="67666" bIns="33833"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lIns="67666" tIns="33833" rIns="67666" bIns="33833"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ASTER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9180576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807208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248" y="5769864"/>
            <a:ext cx="6345936" cy="2478024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43216" y="5769864"/>
            <a:ext cx="6345936" cy="2478024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1097280" y="5907024"/>
            <a:ext cx="5843016" cy="2212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320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PRESENTED BY:</a:t>
            </a:r>
            <a:endParaRPr lang="en-US" sz="2320" dirty="0"/>
          </a:p>
          <a:p>
            <a:pPr marL="0" indent="0" algn="ctr">
              <a:lnSpc>
                <a:spcPts val="2900"/>
              </a:lnSpc>
              <a:buNone/>
            </a:pPr>
            <a:r>
              <a:rPr lang="en-US" sz="2320" b="1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VISHAL.V, </a:t>
            </a:r>
            <a:endParaRPr lang="en-US" sz="2320" b="1" dirty="0"/>
          </a:p>
          <a:p>
            <a:pPr marL="0" indent="0" algn="ctr">
              <a:lnSpc>
                <a:spcPts val="2900"/>
              </a:lnSpc>
              <a:buNone/>
            </a:pPr>
            <a:r>
              <a:rPr lang="en-US" sz="2320" b="1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THEENATHAYALAN.R, </a:t>
            </a:r>
            <a:endParaRPr lang="en-US" sz="2320" b="1" dirty="0"/>
          </a:p>
          <a:p>
            <a:pPr marL="0" indent="0" algn="ctr">
              <a:lnSpc>
                <a:spcPts val="2900"/>
              </a:lnSpc>
              <a:buNone/>
            </a:pPr>
            <a:r>
              <a:rPr lang="en-US" sz="2320" b="1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TAMIL AMUDHAN.S.T, </a:t>
            </a:r>
            <a:endParaRPr lang="en-US" sz="2320" b="1" dirty="0"/>
          </a:p>
          <a:p>
            <a:pPr marL="0" indent="0" algn="ctr">
              <a:lnSpc>
                <a:spcPts val="2900"/>
              </a:lnSpc>
              <a:buNone/>
            </a:pPr>
            <a:r>
              <a:rPr lang="en-US" sz="2320" b="1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BASAVARAJ.T, </a:t>
            </a:r>
            <a:endParaRPr lang="en-US" sz="2320" b="1" dirty="0"/>
          </a:p>
          <a:p>
            <a:pPr marL="0" indent="0" algn="ctr">
              <a:lnSpc>
                <a:spcPts val="2900"/>
              </a:lnSpc>
              <a:buNone/>
            </a:pPr>
            <a:r>
              <a:rPr lang="en-US" sz="2320" b="1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SASIKUMAR.S, NAVEEN.K</a:t>
            </a:r>
            <a:endParaRPr lang="en-US" sz="2320" b="1" dirty="0"/>
          </a:p>
        </p:txBody>
      </p:sp>
      <p:sp>
        <p:nvSpPr>
          <p:cNvPr id="7" name="Text 1"/>
          <p:cNvSpPr/>
          <p:nvPr/>
        </p:nvSpPr>
        <p:spPr>
          <a:xfrm>
            <a:off x="7699248" y="5907024"/>
            <a:ext cx="5843016" cy="20391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8010"/>
              </a:lnSpc>
              <a:buNone/>
            </a:pPr>
            <a:r>
              <a:rPr lang="en-US" sz="6410" dirty="0" smtClean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Date:    10.05.2025</a:t>
            </a:r>
            <a:endParaRPr lang="en-US" sz="6410" dirty="0"/>
          </a:p>
        </p:txBody>
      </p:sp>
      <p:sp>
        <p:nvSpPr>
          <p:cNvPr id="8" name="Text 2"/>
          <p:cNvSpPr/>
          <p:nvPr/>
        </p:nvSpPr>
        <p:spPr>
          <a:xfrm>
            <a:off x="832104" y="3456432"/>
            <a:ext cx="12984480" cy="20391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8010"/>
              </a:lnSpc>
              <a:buNone/>
            </a:pPr>
            <a:r>
              <a:rPr lang="en-US" sz="6410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SMART QR CODE GENERATOR WEB APPLICATION</a:t>
            </a:r>
            <a:endParaRPr lang="en-US" sz="641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6432" y="3273552"/>
            <a:ext cx="1060704" cy="1216152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95560" y="3273552"/>
            <a:ext cx="914400" cy="1216152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960120" y="4718304"/>
            <a:ext cx="6053328" cy="6675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1850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Mixed media: Incorporate screenshots with annotations for clarity.</a:t>
            </a:r>
            <a:endParaRPr lang="en-US" sz="1850" dirty="0"/>
          </a:p>
        </p:txBody>
      </p:sp>
      <p:sp>
        <p:nvSpPr>
          <p:cNvPr id="6" name="Text 1"/>
          <p:cNvSpPr/>
          <p:nvPr/>
        </p:nvSpPr>
        <p:spPr>
          <a:xfrm>
            <a:off x="832104" y="2139696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UI &amp; UX Highlights</a:t>
            </a:r>
            <a:endParaRPr lang="en-US" sz="4640" dirty="0"/>
          </a:p>
        </p:txBody>
      </p:sp>
      <p:sp>
        <p:nvSpPr>
          <p:cNvPr id="7" name="Text 2"/>
          <p:cNvSpPr/>
          <p:nvPr/>
        </p:nvSpPr>
        <p:spPr>
          <a:xfrm>
            <a:off x="7626096" y="4718304"/>
            <a:ext cx="6053328" cy="6675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1850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Mobile-first design: Responsive layouts ensuring optimal user experience on all devices.</a:t>
            </a:r>
            <a:endParaRPr lang="en-US" sz="1850" dirty="0"/>
          </a:p>
        </p:txBody>
      </p:sp>
      <p:sp>
        <p:nvSpPr>
          <p:cNvPr id="8" name="Text 3"/>
          <p:cNvSpPr/>
          <p:nvPr/>
        </p:nvSpPr>
        <p:spPr>
          <a:xfrm>
            <a:off x="832104" y="5779008"/>
            <a:ext cx="12984480" cy="338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endParaRPr lang="en-US" sz="18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104" y="6510528"/>
            <a:ext cx="12984480" cy="36576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832104" y="1435608"/>
            <a:ext cx="12984480" cy="338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endParaRPr lang="en-US" sz="1850" dirty="0"/>
          </a:p>
        </p:txBody>
      </p:sp>
      <p:sp>
        <p:nvSpPr>
          <p:cNvPr id="6" name="Text 1"/>
          <p:cNvSpPr/>
          <p:nvPr/>
        </p:nvSpPr>
        <p:spPr>
          <a:xfrm>
            <a:off x="832104" y="2624328"/>
            <a:ext cx="12984480" cy="338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endParaRPr lang="en-US" sz="1850" dirty="0"/>
          </a:p>
        </p:txBody>
      </p:sp>
      <p:sp>
        <p:nvSpPr>
          <p:cNvPr id="7" name="Text 2"/>
          <p:cNvSpPr/>
          <p:nvPr/>
        </p:nvSpPr>
        <p:spPr>
          <a:xfrm>
            <a:off x="832104" y="5504688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i="1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 </a:t>
            </a:r>
            <a:endParaRPr lang="en-US" sz="4640" dirty="0"/>
          </a:p>
        </p:txBody>
      </p:sp>
      <p:sp>
        <p:nvSpPr>
          <p:cNvPr id="8" name="Text 3"/>
          <p:cNvSpPr/>
          <p:nvPr/>
        </p:nvSpPr>
        <p:spPr>
          <a:xfrm>
            <a:off x="832104" y="4507992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i="1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Dark Mode &amp; Device Detection</a:t>
            </a:r>
            <a:endParaRPr lang="en-US" sz="4640" dirty="0"/>
          </a:p>
        </p:txBody>
      </p:sp>
      <p:sp>
        <p:nvSpPr>
          <p:cNvPr id="9" name="Text 4"/>
          <p:cNvSpPr/>
          <p:nvPr/>
        </p:nvSpPr>
        <p:spPr>
          <a:xfrm>
            <a:off x="832104" y="3218688"/>
            <a:ext cx="12984480" cy="10241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8010"/>
              </a:lnSpc>
              <a:buNone/>
            </a:pPr>
            <a:r>
              <a:rPr lang="en-US" sz="6410" i="1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05</a:t>
            </a:r>
            <a:endParaRPr lang="en-US" sz="6410" dirty="0"/>
          </a:p>
        </p:txBody>
      </p:sp>
      <p:sp>
        <p:nvSpPr>
          <p:cNvPr id="10" name="Text 5"/>
          <p:cNvSpPr/>
          <p:nvPr/>
        </p:nvSpPr>
        <p:spPr>
          <a:xfrm>
            <a:off x="832104" y="2029968"/>
            <a:ext cx="12984480" cy="338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endParaRPr lang="en-US" sz="18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4974336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053328" y="4526280"/>
            <a:ext cx="7507224" cy="6675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850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Smart Adaptation Features: Automatically switch between light and dark mode based on the user's preference or system settings.</a:t>
            </a:r>
            <a:endParaRPr lang="en-US" sz="1850" dirty="0"/>
          </a:p>
        </p:txBody>
      </p:sp>
      <p:sp>
        <p:nvSpPr>
          <p:cNvPr id="5" name="Text 1"/>
          <p:cNvSpPr/>
          <p:nvPr/>
        </p:nvSpPr>
        <p:spPr>
          <a:xfrm>
            <a:off x="5806440" y="2651760"/>
            <a:ext cx="8010144" cy="14813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Dark Mode &amp; Device Detection</a:t>
            </a:r>
            <a:endParaRPr lang="en-US" sz="464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104" y="6510528"/>
            <a:ext cx="12984480" cy="36576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832104" y="5504688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i="1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 </a:t>
            </a:r>
            <a:endParaRPr lang="en-US" sz="4640" dirty="0"/>
          </a:p>
        </p:txBody>
      </p:sp>
      <p:sp>
        <p:nvSpPr>
          <p:cNvPr id="6" name="Text 1"/>
          <p:cNvSpPr/>
          <p:nvPr/>
        </p:nvSpPr>
        <p:spPr>
          <a:xfrm>
            <a:off x="832104" y="2624328"/>
            <a:ext cx="12984480" cy="338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endParaRPr lang="en-US" sz="1850" dirty="0"/>
          </a:p>
        </p:txBody>
      </p:sp>
      <p:sp>
        <p:nvSpPr>
          <p:cNvPr id="7" name="Text 2"/>
          <p:cNvSpPr/>
          <p:nvPr/>
        </p:nvSpPr>
        <p:spPr>
          <a:xfrm>
            <a:off x="832104" y="1435608"/>
            <a:ext cx="12984480" cy="338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endParaRPr lang="en-US" sz="1850" dirty="0"/>
          </a:p>
        </p:txBody>
      </p:sp>
      <p:sp>
        <p:nvSpPr>
          <p:cNvPr id="8" name="Text 3"/>
          <p:cNvSpPr/>
          <p:nvPr/>
        </p:nvSpPr>
        <p:spPr>
          <a:xfrm>
            <a:off x="832104" y="2029968"/>
            <a:ext cx="12984480" cy="338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endParaRPr lang="en-US" sz="1850" dirty="0"/>
          </a:p>
        </p:txBody>
      </p:sp>
      <p:sp>
        <p:nvSpPr>
          <p:cNvPr id="9" name="Text 4"/>
          <p:cNvSpPr/>
          <p:nvPr/>
        </p:nvSpPr>
        <p:spPr>
          <a:xfrm>
            <a:off x="832104" y="4507992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i="1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Customization Options</a:t>
            </a:r>
            <a:endParaRPr lang="en-US" sz="4640" dirty="0"/>
          </a:p>
        </p:txBody>
      </p:sp>
      <p:sp>
        <p:nvSpPr>
          <p:cNvPr id="10" name="Text 5"/>
          <p:cNvSpPr/>
          <p:nvPr/>
        </p:nvSpPr>
        <p:spPr>
          <a:xfrm>
            <a:off x="832104" y="3218688"/>
            <a:ext cx="12984480" cy="10241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8010"/>
              </a:lnSpc>
              <a:buNone/>
            </a:pPr>
            <a:r>
              <a:rPr lang="en-US" sz="6410" i="1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06</a:t>
            </a:r>
            <a:endParaRPr lang="en-US" sz="641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4974336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5584" y="3218688"/>
            <a:ext cx="475488" cy="475488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5584" y="4690872"/>
            <a:ext cx="475488" cy="475488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5584" y="3959352"/>
            <a:ext cx="475488" cy="475488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5971032" y="3310128"/>
            <a:ext cx="173736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20"/>
              </a:lnSpc>
              <a:buNone/>
            </a:pPr>
            <a:r>
              <a:rPr lang="en-US" sz="2320" dirty="0">
                <a:solidFill>
                  <a:srgbClr val="FFFFFF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1</a:t>
            </a:r>
            <a:endParaRPr lang="en-US" sz="2320" dirty="0"/>
          </a:p>
        </p:txBody>
      </p:sp>
      <p:sp>
        <p:nvSpPr>
          <p:cNvPr id="8" name="Text 1"/>
          <p:cNvSpPr/>
          <p:nvPr/>
        </p:nvSpPr>
        <p:spPr>
          <a:xfrm>
            <a:off x="5971032" y="4782312"/>
            <a:ext cx="173736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20"/>
              </a:lnSpc>
              <a:buNone/>
            </a:pPr>
            <a:r>
              <a:rPr lang="en-US" sz="2320" dirty="0">
                <a:solidFill>
                  <a:srgbClr val="FFFFFF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3</a:t>
            </a:r>
            <a:endParaRPr lang="en-US" sz="2320" dirty="0"/>
          </a:p>
        </p:txBody>
      </p:sp>
      <p:sp>
        <p:nvSpPr>
          <p:cNvPr id="9" name="Text 2"/>
          <p:cNvSpPr/>
          <p:nvPr/>
        </p:nvSpPr>
        <p:spPr>
          <a:xfrm>
            <a:off x="5971032" y="4041648"/>
            <a:ext cx="173736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20"/>
              </a:lnSpc>
              <a:buNone/>
            </a:pPr>
            <a:r>
              <a:rPr lang="en-US" sz="2320" dirty="0">
                <a:solidFill>
                  <a:srgbClr val="FFFFFF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2</a:t>
            </a:r>
            <a:endParaRPr lang="en-US" sz="2320" dirty="0"/>
          </a:p>
        </p:txBody>
      </p:sp>
      <p:sp>
        <p:nvSpPr>
          <p:cNvPr id="10" name="Text 3"/>
          <p:cNvSpPr/>
          <p:nvPr/>
        </p:nvSpPr>
        <p:spPr>
          <a:xfrm>
            <a:off x="6583680" y="3246120"/>
            <a:ext cx="7214616" cy="338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850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Colors: Users can choose from a variety of color schemes.</a:t>
            </a:r>
            <a:endParaRPr lang="en-US" sz="1850" dirty="0"/>
          </a:p>
        </p:txBody>
      </p:sp>
      <p:sp>
        <p:nvSpPr>
          <p:cNvPr id="11" name="Text 4"/>
          <p:cNvSpPr/>
          <p:nvPr/>
        </p:nvSpPr>
        <p:spPr>
          <a:xfrm>
            <a:off x="5806440" y="1965960"/>
            <a:ext cx="8010144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Customization </a:t>
            </a:r>
            <a:r>
              <a:rPr lang="en-US" sz="4640" dirty="0" smtClean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Options</a:t>
            </a:r>
            <a:endParaRPr lang="en-US" sz="4640" dirty="0"/>
          </a:p>
        </p:txBody>
      </p:sp>
      <p:sp>
        <p:nvSpPr>
          <p:cNvPr id="12" name="Text 5"/>
          <p:cNvSpPr/>
          <p:nvPr/>
        </p:nvSpPr>
        <p:spPr>
          <a:xfrm>
            <a:off x="6583680" y="5193792"/>
            <a:ext cx="7214616" cy="338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850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•vCard  </a:t>
            </a:r>
            <a:endParaRPr lang="en-US" sz="1850" dirty="0"/>
          </a:p>
        </p:txBody>
      </p:sp>
      <p:sp>
        <p:nvSpPr>
          <p:cNvPr id="13" name="Text 6"/>
          <p:cNvSpPr/>
          <p:nvPr/>
        </p:nvSpPr>
        <p:spPr>
          <a:xfrm>
            <a:off x="6583680" y="4718304"/>
            <a:ext cx="7214616" cy="338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850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Type Formats Supported:  </a:t>
            </a:r>
            <a:endParaRPr lang="en-US" sz="1850" dirty="0"/>
          </a:p>
        </p:txBody>
      </p:sp>
      <p:sp>
        <p:nvSpPr>
          <p:cNvPr id="14" name="Text 7"/>
          <p:cNvSpPr/>
          <p:nvPr/>
        </p:nvSpPr>
        <p:spPr>
          <a:xfrm>
            <a:off x="6583680" y="5669280"/>
            <a:ext cx="7214616" cy="338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850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•Email</a:t>
            </a:r>
            <a:endParaRPr lang="en-US" sz="1850" dirty="0"/>
          </a:p>
        </p:txBody>
      </p:sp>
      <p:sp>
        <p:nvSpPr>
          <p:cNvPr id="15" name="Text 8"/>
          <p:cNvSpPr/>
          <p:nvPr/>
        </p:nvSpPr>
        <p:spPr>
          <a:xfrm>
            <a:off x="6583680" y="3986784"/>
            <a:ext cx="7214616" cy="338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850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Size: Option to adjust the size of QR codes.</a:t>
            </a:r>
            <a:endParaRPr lang="en-US" sz="185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104" y="6510528"/>
            <a:ext cx="12984480" cy="36576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832104" y="2624328"/>
            <a:ext cx="12984480" cy="338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endParaRPr lang="en-US" sz="1850" dirty="0"/>
          </a:p>
        </p:txBody>
      </p:sp>
      <p:sp>
        <p:nvSpPr>
          <p:cNvPr id="6" name="Text 1"/>
          <p:cNvSpPr/>
          <p:nvPr/>
        </p:nvSpPr>
        <p:spPr>
          <a:xfrm>
            <a:off x="832104" y="5504688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i="1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 </a:t>
            </a:r>
            <a:endParaRPr lang="en-US" sz="4640" dirty="0"/>
          </a:p>
        </p:txBody>
      </p:sp>
      <p:sp>
        <p:nvSpPr>
          <p:cNvPr id="7" name="Text 2"/>
          <p:cNvSpPr/>
          <p:nvPr/>
        </p:nvSpPr>
        <p:spPr>
          <a:xfrm>
            <a:off x="832104" y="1435608"/>
            <a:ext cx="12984480" cy="338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endParaRPr lang="en-US" sz="1850" dirty="0"/>
          </a:p>
        </p:txBody>
      </p:sp>
      <p:sp>
        <p:nvSpPr>
          <p:cNvPr id="8" name="Text 3"/>
          <p:cNvSpPr/>
          <p:nvPr/>
        </p:nvSpPr>
        <p:spPr>
          <a:xfrm>
            <a:off x="832104" y="4507992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i="1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Timestamp</a:t>
            </a:r>
            <a:endParaRPr lang="en-US" sz="4640" dirty="0"/>
          </a:p>
        </p:txBody>
      </p:sp>
      <p:sp>
        <p:nvSpPr>
          <p:cNvPr id="9" name="Text 4"/>
          <p:cNvSpPr/>
          <p:nvPr/>
        </p:nvSpPr>
        <p:spPr>
          <a:xfrm>
            <a:off x="832104" y="3218688"/>
            <a:ext cx="12984480" cy="10241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8010"/>
              </a:lnSpc>
              <a:buNone/>
            </a:pPr>
            <a:r>
              <a:rPr lang="en-US" sz="6410" i="1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07</a:t>
            </a:r>
            <a:endParaRPr lang="en-US" sz="6410" dirty="0"/>
          </a:p>
        </p:txBody>
      </p:sp>
      <p:sp>
        <p:nvSpPr>
          <p:cNvPr id="10" name="Text 5"/>
          <p:cNvSpPr/>
          <p:nvPr/>
        </p:nvSpPr>
        <p:spPr>
          <a:xfrm>
            <a:off x="832104" y="2029968"/>
            <a:ext cx="12984480" cy="338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endParaRPr lang="en-US" sz="185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4974336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5584" y="3785616"/>
            <a:ext cx="475488" cy="475488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5584" y="4736592"/>
            <a:ext cx="475488" cy="475488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5971032" y="3867912"/>
            <a:ext cx="173736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20"/>
              </a:lnSpc>
              <a:buNone/>
            </a:pPr>
            <a:r>
              <a:rPr lang="en-US" sz="2320" dirty="0">
                <a:solidFill>
                  <a:srgbClr val="FFFFFF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1</a:t>
            </a:r>
            <a:endParaRPr lang="en-US" sz="2320" dirty="0"/>
          </a:p>
        </p:txBody>
      </p:sp>
      <p:sp>
        <p:nvSpPr>
          <p:cNvPr id="7" name="Text 1"/>
          <p:cNvSpPr/>
          <p:nvPr/>
        </p:nvSpPr>
        <p:spPr>
          <a:xfrm>
            <a:off x="5971032" y="4828032"/>
            <a:ext cx="173736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20"/>
              </a:lnSpc>
              <a:buNone/>
            </a:pPr>
            <a:r>
              <a:rPr lang="en-US" sz="2320" dirty="0">
                <a:solidFill>
                  <a:srgbClr val="FFFFFF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2</a:t>
            </a:r>
            <a:endParaRPr lang="en-US" sz="2320" dirty="0"/>
          </a:p>
        </p:txBody>
      </p:sp>
      <p:sp>
        <p:nvSpPr>
          <p:cNvPr id="8" name="Text 2"/>
          <p:cNvSpPr/>
          <p:nvPr/>
        </p:nvSpPr>
        <p:spPr>
          <a:xfrm>
            <a:off x="5806440" y="2532888"/>
            <a:ext cx="8010144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Timestamp</a:t>
            </a:r>
            <a:endParaRPr lang="en-US" sz="4640" dirty="0"/>
          </a:p>
        </p:txBody>
      </p:sp>
      <p:sp>
        <p:nvSpPr>
          <p:cNvPr id="9" name="Text 3"/>
          <p:cNvSpPr/>
          <p:nvPr/>
        </p:nvSpPr>
        <p:spPr>
          <a:xfrm>
            <a:off x="6583680" y="3813048"/>
            <a:ext cx="7214616" cy="6675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850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Smart Timestamp Display: Shows the date and time when the QR code was generated.</a:t>
            </a:r>
            <a:endParaRPr lang="en-US" sz="1850" dirty="0"/>
          </a:p>
        </p:txBody>
      </p:sp>
      <p:sp>
        <p:nvSpPr>
          <p:cNvPr id="10" name="Text 4"/>
          <p:cNvSpPr/>
          <p:nvPr/>
        </p:nvSpPr>
        <p:spPr>
          <a:xfrm>
            <a:off x="6583680" y="4773168"/>
            <a:ext cx="7214616" cy="6675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850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Download QR with TimeStamp: Downloads QR Image with Time &amp; Date as File name for Easy Access.</a:t>
            </a:r>
            <a:endParaRPr lang="en-US" sz="185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104" y="6510528"/>
            <a:ext cx="12984480" cy="36576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832104" y="2029968"/>
            <a:ext cx="12984480" cy="338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endParaRPr lang="en-US" sz="1850" dirty="0"/>
          </a:p>
        </p:txBody>
      </p:sp>
      <p:sp>
        <p:nvSpPr>
          <p:cNvPr id="6" name="Text 1"/>
          <p:cNvSpPr/>
          <p:nvPr/>
        </p:nvSpPr>
        <p:spPr>
          <a:xfrm>
            <a:off x="832104" y="4507992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i="1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Challenges &amp; Solutions</a:t>
            </a:r>
            <a:endParaRPr lang="en-US" sz="4640" dirty="0"/>
          </a:p>
        </p:txBody>
      </p:sp>
      <p:sp>
        <p:nvSpPr>
          <p:cNvPr id="7" name="Text 2"/>
          <p:cNvSpPr/>
          <p:nvPr/>
        </p:nvSpPr>
        <p:spPr>
          <a:xfrm>
            <a:off x="832104" y="2624328"/>
            <a:ext cx="12984480" cy="338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endParaRPr lang="en-US" sz="1850" dirty="0"/>
          </a:p>
        </p:txBody>
      </p:sp>
      <p:sp>
        <p:nvSpPr>
          <p:cNvPr id="8" name="Text 3"/>
          <p:cNvSpPr/>
          <p:nvPr/>
        </p:nvSpPr>
        <p:spPr>
          <a:xfrm>
            <a:off x="832104" y="5504688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i="1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 </a:t>
            </a:r>
            <a:endParaRPr lang="en-US" sz="4640" dirty="0"/>
          </a:p>
        </p:txBody>
      </p:sp>
      <p:sp>
        <p:nvSpPr>
          <p:cNvPr id="9" name="Text 4"/>
          <p:cNvSpPr/>
          <p:nvPr/>
        </p:nvSpPr>
        <p:spPr>
          <a:xfrm>
            <a:off x="832104" y="3218688"/>
            <a:ext cx="12984480" cy="10241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8010"/>
              </a:lnSpc>
              <a:buNone/>
            </a:pPr>
            <a:r>
              <a:rPr lang="en-US" sz="6410" i="1" dirty="0" smtClean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08</a:t>
            </a:r>
            <a:endParaRPr lang="en-US" sz="6410" dirty="0"/>
          </a:p>
        </p:txBody>
      </p:sp>
      <p:sp>
        <p:nvSpPr>
          <p:cNvPr id="10" name="Text 5"/>
          <p:cNvSpPr/>
          <p:nvPr/>
        </p:nvSpPr>
        <p:spPr>
          <a:xfrm>
            <a:off x="832104" y="1435608"/>
            <a:ext cx="12984480" cy="338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endParaRPr lang="en-US" sz="185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6064" y="0"/>
            <a:ext cx="4974336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248" y="4736592"/>
            <a:ext cx="475488" cy="475488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248" y="3785616"/>
            <a:ext cx="475488" cy="475488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996696" y="4828032"/>
            <a:ext cx="173736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20"/>
              </a:lnSpc>
              <a:buNone/>
            </a:pPr>
            <a:r>
              <a:rPr lang="en-US" sz="2320" dirty="0">
                <a:solidFill>
                  <a:srgbClr val="FFFFFF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2</a:t>
            </a:r>
            <a:endParaRPr lang="en-US" sz="2320" dirty="0"/>
          </a:p>
        </p:txBody>
      </p:sp>
      <p:sp>
        <p:nvSpPr>
          <p:cNvPr id="7" name="Text 1"/>
          <p:cNvSpPr/>
          <p:nvPr/>
        </p:nvSpPr>
        <p:spPr>
          <a:xfrm>
            <a:off x="996696" y="3867912"/>
            <a:ext cx="173736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20"/>
              </a:lnSpc>
              <a:buNone/>
            </a:pPr>
            <a:r>
              <a:rPr lang="en-US" sz="2320" dirty="0">
                <a:solidFill>
                  <a:srgbClr val="FFFFFF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1</a:t>
            </a:r>
            <a:endParaRPr lang="en-US" sz="2320" dirty="0"/>
          </a:p>
        </p:txBody>
      </p:sp>
      <p:sp>
        <p:nvSpPr>
          <p:cNvPr id="8" name="Text 2"/>
          <p:cNvSpPr/>
          <p:nvPr/>
        </p:nvSpPr>
        <p:spPr>
          <a:xfrm>
            <a:off x="832104" y="2532888"/>
            <a:ext cx="8010144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Challenges &amp; Solutions</a:t>
            </a:r>
            <a:endParaRPr lang="en-US" sz="4640" dirty="0"/>
          </a:p>
        </p:txBody>
      </p:sp>
      <p:sp>
        <p:nvSpPr>
          <p:cNvPr id="9" name="Text 3"/>
          <p:cNvSpPr/>
          <p:nvPr/>
        </p:nvSpPr>
        <p:spPr>
          <a:xfrm>
            <a:off x="1609344" y="4773168"/>
            <a:ext cx="7214616" cy="6675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850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Solutions implemented to overcome these challenges, ensuring a seamless user experience.</a:t>
            </a:r>
            <a:endParaRPr lang="en-US" sz="1850" dirty="0"/>
          </a:p>
        </p:txBody>
      </p:sp>
      <p:sp>
        <p:nvSpPr>
          <p:cNvPr id="10" name="Text 4"/>
          <p:cNvSpPr/>
          <p:nvPr/>
        </p:nvSpPr>
        <p:spPr>
          <a:xfrm>
            <a:off x="1609344" y="3813048"/>
            <a:ext cx="7214616" cy="6675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850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Highlighted technical hurdles faced during development, such as cross-browser compatibility and responsive design issues.</a:t>
            </a:r>
            <a:endParaRPr lang="en-US" sz="185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104" y="6510528"/>
            <a:ext cx="12984480" cy="36576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832104" y="1435608"/>
            <a:ext cx="12984480" cy="338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endParaRPr lang="en-US" sz="1850" dirty="0"/>
          </a:p>
        </p:txBody>
      </p:sp>
      <p:sp>
        <p:nvSpPr>
          <p:cNvPr id="6" name="Text 1"/>
          <p:cNvSpPr/>
          <p:nvPr/>
        </p:nvSpPr>
        <p:spPr>
          <a:xfrm>
            <a:off x="832104" y="5504688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i="1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 </a:t>
            </a:r>
            <a:endParaRPr lang="en-US" sz="4640" dirty="0"/>
          </a:p>
        </p:txBody>
      </p:sp>
      <p:sp>
        <p:nvSpPr>
          <p:cNvPr id="7" name="Text 2"/>
          <p:cNvSpPr/>
          <p:nvPr/>
        </p:nvSpPr>
        <p:spPr>
          <a:xfrm>
            <a:off x="832104" y="4507992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i="1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Conclusion</a:t>
            </a:r>
            <a:endParaRPr lang="en-US" sz="4640" dirty="0"/>
          </a:p>
        </p:txBody>
      </p:sp>
      <p:sp>
        <p:nvSpPr>
          <p:cNvPr id="8" name="Text 3"/>
          <p:cNvSpPr/>
          <p:nvPr/>
        </p:nvSpPr>
        <p:spPr>
          <a:xfrm>
            <a:off x="832104" y="2624328"/>
            <a:ext cx="12984480" cy="338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endParaRPr lang="en-US" sz="1850" dirty="0"/>
          </a:p>
        </p:txBody>
      </p:sp>
      <p:sp>
        <p:nvSpPr>
          <p:cNvPr id="9" name="Text 4"/>
          <p:cNvSpPr/>
          <p:nvPr/>
        </p:nvSpPr>
        <p:spPr>
          <a:xfrm>
            <a:off x="832104" y="2029968"/>
            <a:ext cx="12984480" cy="338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endParaRPr lang="en-US" sz="1850" dirty="0"/>
          </a:p>
        </p:txBody>
      </p:sp>
      <p:sp>
        <p:nvSpPr>
          <p:cNvPr id="10" name="Text 5"/>
          <p:cNvSpPr/>
          <p:nvPr/>
        </p:nvSpPr>
        <p:spPr>
          <a:xfrm>
            <a:off x="832104" y="3218688"/>
            <a:ext cx="12984480" cy="10241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8010"/>
              </a:lnSpc>
              <a:buNone/>
            </a:pPr>
            <a:r>
              <a:rPr lang="en-US" sz="6410" i="1" dirty="0" smtClean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9</a:t>
            </a:r>
            <a:endParaRPr lang="en-US" sz="641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32104" y="1444752"/>
            <a:ext cx="12984480" cy="10241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8010"/>
              </a:lnSpc>
              <a:buNone/>
            </a:pPr>
            <a:r>
              <a:rPr lang="en-US" sz="6410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CONTENTS</a:t>
            </a:r>
            <a:endParaRPr lang="en-US" sz="6410" dirty="0"/>
          </a:p>
        </p:txBody>
      </p:sp>
      <p:sp>
        <p:nvSpPr>
          <p:cNvPr id="5" name="Text 1"/>
          <p:cNvSpPr/>
          <p:nvPr/>
        </p:nvSpPr>
        <p:spPr>
          <a:xfrm>
            <a:off x="1078992" y="2862072"/>
            <a:ext cx="5989320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1. Introduction</a:t>
            </a:r>
            <a:endParaRPr lang="en-US" sz="2320" dirty="0"/>
          </a:p>
        </p:txBody>
      </p:sp>
      <p:sp>
        <p:nvSpPr>
          <p:cNvPr id="6" name="Text 2"/>
          <p:cNvSpPr/>
          <p:nvPr/>
        </p:nvSpPr>
        <p:spPr>
          <a:xfrm>
            <a:off x="1078992" y="5394960"/>
            <a:ext cx="5989320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900"/>
              </a:lnSpc>
            </a:pPr>
            <a:r>
              <a:rPr lang="en-US" sz="2320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9. </a:t>
            </a:r>
            <a:r>
              <a:rPr lang="en-US" sz="2320" dirty="0" smtClean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Conclusion</a:t>
            </a:r>
            <a:endParaRPr lang="en-US" sz="2320" dirty="0" smtClean="0"/>
          </a:p>
          <a:p>
            <a:pPr marL="0" indent="0" algn="l">
              <a:lnSpc>
                <a:spcPts val="2900"/>
              </a:lnSpc>
              <a:buNone/>
            </a:pPr>
            <a:endParaRPr lang="en-US" sz="2320" dirty="0"/>
          </a:p>
        </p:txBody>
      </p:sp>
      <p:sp>
        <p:nvSpPr>
          <p:cNvPr id="7" name="Text 3"/>
          <p:cNvSpPr/>
          <p:nvPr/>
        </p:nvSpPr>
        <p:spPr>
          <a:xfrm>
            <a:off x="7571232" y="4123944"/>
            <a:ext cx="5989320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6. Customization Options</a:t>
            </a:r>
            <a:endParaRPr lang="en-US" sz="2320" dirty="0"/>
          </a:p>
        </p:txBody>
      </p:sp>
      <p:sp>
        <p:nvSpPr>
          <p:cNvPr id="8" name="Text 4"/>
          <p:cNvSpPr/>
          <p:nvPr/>
        </p:nvSpPr>
        <p:spPr>
          <a:xfrm>
            <a:off x="1078992" y="4764024"/>
            <a:ext cx="5989320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7. Timestamp</a:t>
            </a:r>
            <a:endParaRPr lang="en-US" sz="2320" dirty="0"/>
          </a:p>
        </p:txBody>
      </p:sp>
      <p:sp>
        <p:nvSpPr>
          <p:cNvPr id="9" name="Text 5"/>
          <p:cNvSpPr/>
          <p:nvPr/>
        </p:nvSpPr>
        <p:spPr>
          <a:xfrm>
            <a:off x="7571232" y="3493008"/>
            <a:ext cx="5989320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4. UI &amp; UX Highlights</a:t>
            </a:r>
            <a:endParaRPr lang="en-US" sz="2320" dirty="0"/>
          </a:p>
        </p:txBody>
      </p:sp>
      <p:sp>
        <p:nvSpPr>
          <p:cNvPr id="10" name="Text 6"/>
          <p:cNvSpPr/>
          <p:nvPr/>
        </p:nvSpPr>
        <p:spPr>
          <a:xfrm>
            <a:off x="7571232" y="5394960"/>
            <a:ext cx="5989320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900"/>
              </a:lnSpc>
            </a:pPr>
            <a:r>
              <a:rPr lang="en-US" sz="2320" dirty="0" smtClean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10. Thank You</a:t>
            </a:r>
            <a:endParaRPr lang="en-US" sz="2320" dirty="0" smtClean="0"/>
          </a:p>
          <a:p>
            <a:pPr marL="0" indent="0" algn="l">
              <a:lnSpc>
                <a:spcPts val="2900"/>
              </a:lnSpc>
              <a:buNone/>
            </a:pPr>
            <a:r>
              <a:rPr lang="en-US" sz="2320" dirty="0" smtClean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 </a:t>
            </a:r>
            <a:endParaRPr lang="en-US" sz="2320" dirty="0"/>
          </a:p>
        </p:txBody>
      </p:sp>
      <p:sp>
        <p:nvSpPr>
          <p:cNvPr id="11" name="Text 7"/>
          <p:cNvSpPr/>
          <p:nvPr/>
        </p:nvSpPr>
        <p:spPr>
          <a:xfrm>
            <a:off x="7571232" y="2862072"/>
            <a:ext cx="5989320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2. Project Features</a:t>
            </a:r>
            <a:endParaRPr lang="en-US" sz="2320" dirty="0"/>
          </a:p>
        </p:txBody>
      </p:sp>
      <p:sp>
        <p:nvSpPr>
          <p:cNvPr id="12" name="Text 8"/>
          <p:cNvSpPr/>
          <p:nvPr/>
        </p:nvSpPr>
        <p:spPr>
          <a:xfrm>
            <a:off x="1078992" y="6035040"/>
            <a:ext cx="5989320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endParaRPr lang="en-US" sz="2320" dirty="0"/>
          </a:p>
        </p:txBody>
      </p:sp>
      <p:sp>
        <p:nvSpPr>
          <p:cNvPr id="13" name="Text 9"/>
          <p:cNvSpPr/>
          <p:nvPr/>
        </p:nvSpPr>
        <p:spPr>
          <a:xfrm>
            <a:off x="1078992" y="4123944"/>
            <a:ext cx="5989320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5. Dark Mode &amp; Device Detection</a:t>
            </a:r>
            <a:endParaRPr lang="en-US" sz="2320" dirty="0"/>
          </a:p>
        </p:txBody>
      </p:sp>
      <p:sp>
        <p:nvSpPr>
          <p:cNvPr id="14" name="Text 10"/>
          <p:cNvSpPr/>
          <p:nvPr/>
        </p:nvSpPr>
        <p:spPr>
          <a:xfrm>
            <a:off x="7571232" y="4764024"/>
            <a:ext cx="5989320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900"/>
              </a:lnSpc>
            </a:pPr>
            <a:r>
              <a:rPr lang="en-US" sz="2320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8. </a:t>
            </a:r>
            <a:r>
              <a:rPr lang="en-US" sz="2320" dirty="0" smtClean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Challenges &amp; Solutions</a:t>
            </a:r>
            <a:endParaRPr lang="en-US" sz="2320" dirty="0"/>
          </a:p>
        </p:txBody>
      </p:sp>
      <p:sp>
        <p:nvSpPr>
          <p:cNvPr id="15" name="Text 11"/>
          <p:cNvSpPr/>
          <p:nvPr/>
        </p:nvSpPr>
        <p:spPr>
          <a:xfrm>
            <a:off x="1078992" y="3493008"/>
            <a:ext cx="5989320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3. Tech Stack</a:t>
            </a:r>
            <a:endParaRPr lang="en-US" sz="232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6432" y="3401568"/>
            <a:ext cx="1060704" cy="1216152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49256" y="3401568"/>
            <a:ext cx="1216152" cy="1216152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7626096" y="4846320"/>
            <a:ext cx="6053328" cy="9966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1850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Possible Future Enhancements: Features like analytics on QR code scans and integrations with other applications.</a:t>
            </a:r>
            <a:endParaRPr lang="en-US" sz="1850" dirty="0"/>
          </a:p>
        </p:txBody>
      </p:sp>
      <p:sp>
        <p:nvSpPr>
          <p:cNvPr id="6" name="Text 1"/>
          <p:cNvSpPr/>
          <p:nvPr/>
        </p:nvSpPr>
        <p:spPr>
          <a:xfrm>
            <a:off x="960120" y="4846320"/>
            <a:ext cx="6053328" cy="9966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1850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Summary of Benefits: Increased efficiency in generating QR codes, customization, and user-friendly design.</a:t>
            </a:r>
            <a:endParaRPr lang="en-US" sz="1850" dirty="0"/>
          </a:p>
        </p:txBody>
      </p:sp>
      <p:sp>
        <p:nvSpPr>
          <p:cNvPr id="7" name="Text 2"/>
          <p:cNvSpPr/>
          <p:nvPr/>
        </p:nvSpPr>
        <p:spPr>
          <a:xfrm>
            <a:off x="832104" y="2267712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Conclusion</a:t>
            </a:r>
            <a:endParaRPr lang="en-US" sz="464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32104" y="3474720"/>
            <a:ext cx="12984480" cy="10241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8010"/>
              </a:lnSpc>
              <a:buNone/>
            </a:pPr>
            <a:r>
              <a:rPr lang="en-US" sz="6410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Thank You</a:t>
            </a:r>
            <a:endParaRPr lang="en-US" sz="641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104" y="6510528"/>
            <a:ext cx="12984480" cy="36576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832104" y="1435608"/>
            <a:ext cx="12984480" cy="338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endParaRPr lang="en-US" sz="1850" dirty="0"/>
          </a:p>
        </p:txBody>
      </p:sp>
      <p:sp>
        <p:nvSpPr>
          <p:cNvPr id="6" name="Text 1"/>
          <p:cNvSpPr/>
          <p:nvPr/>
        </p:nvSpPr>
        <p:spPr>
          <a:xfrm>
            <a:off x="832104" y="2624328"/>
            <a:ext cx="12984480" cy="338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endParaRPr lang="en-US" sz="1850" dirty="0"/>
          </a:p>
        </p:txBody>
      </p:sp>
      <p:sp>
        <p:nvSpPr>
          <p:cNvPr id="7" name="Text 2"/>
          <p:cNvSpPr/>
          <p:nvPr/>
        </p:nvSpPr>
        <p:spPr>
          <a:xfrm>
            <a:off x="832104" y="4507992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i="1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Introduction</a:t>
            </a:r>
            <a:endParaRPr lang="en-US" sz="4640" dirty="0"/>
          </a:p>
        </p:txBody>
      </p:sp>
      <p:sp>
        <p:nvSpPr>
          <p:cNvPr id="8" name="Text 3"/>
          <p:cNvSpPr/>
          <p:nvPr/>
        </p:nvSpPr>
        <p:spPr>
          <a:xfrm>
            <a:off x="832104" y="3218688"/>
            <a:ext cx="12984480" cy="10241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8010"/>
              </a:lnSpc>
              <a:buNone/>
            </a:pPr>
            <a:r>
              <a:rPr lang="en-US" sz="6410" i="1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01</a:t>
            </a:r>
            <a:endParaRPr lang="en-US" sz="6410" dirty="0"/>
          </a:p>
        </p:txBody>
      </p:sp>
      <p:sp>
        <p:nvSpPr>
          <p:cNvPr id="9" name="Text 4"/>
          <p:cNvSpPr/>
          <p:nvPr/>
        </p:nvSpPr>
        <p:spPr>
          <a:xfrm>
            <a:off x="832104" y="5504688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i="1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 </a:t>
            </a:r>
            <a:endParaRPr lang="en-US" sz="4640" dirty="0"/>
          </a:p>
        </p:txBody>
      </p:sp>
      <p:sp>
        <p:nvSpPr>
          <p:cNvPr id="10" name="Text 5"/>
          <p:cNvSpPr/>
          <p:nvPr/>
        </p:nvSpPr>
        <p:spPr>
          <a:xfrm>
            <a:off x="832104" y="2029968"/>
            <a:ext cx="12984480" cy="338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endParaRPr lang="en-US" sz="18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4974336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5584" y="3621024"/>
            <a:ext cx="475488" cy="475488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5584" y="4572000"/>
            <a:ext cx="475488" cy="475488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5971032" y="3703320"/>
            <a:ext cx="173736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20"/>
              </a:lnSpc>
              <a:buNone/>
            </a:pPr>
            <a:r>
              <a:rPr lang="en-US" sz="2320" dirty="0">
                <a:solidFill>
                  <a:srgbClr val="FFFFFF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1</a:t>
            </a:r>
            <a:endParaRPr lang="en-US" sz="2320" dirty="0"/>
          </a:p>
        </p:txBody>
      </p:sp>
      <p:sp>
        <p:nvSpPr>
          <p:cNvPr id="7" name="Text 1"/>
          <p:cNvSpPr/>
          <p:nvPr/>
        </p:nvSpPr>
        <p:spPr>
          <a:xfrm>
            <a:off x="5971032" y="4663440"/>
            <a:ext cx="173736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20"/>
              </a:lnSpc>
              <a:buNone/>
            </a:pPr>
            <a:r>
              <a:rPr lang="en-US" sz="2320" dirty="0">
                <a:solidFill>
                  <a:srgbClr val="FFFFFF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2</a:t>
            </a:r>
            <a:endParaRPr lang="en-US" sz="2320" dirty="0"/>
          </a:p>
        </p:txBody>
      </p:sp>
      <p:sp>
        <p:nvSpPr>
          <p:cNvPr id="8" name="Text 2"/>
          <p:cNvSpPr/>
          <p:nvPr/>
        </p:nvSpPr>
        <p:spPr>
          <a:xfrm>
            <a:off x="6583680" y="4608576"/>
            <a:ext cx="7214616" cy="9966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850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The purpose of the Smart QR Code Generator Web Application is to provide users with an easy and efficient way to create, customize, and manage QR codes.</a:t>
            </a:r>
            <a:endParaRPr lang="en-US" sz="1850" dirty="0"/>
          </a:p>
        </p:txBody>
      </p:sp>
      <p:sp>
        <p:nvSpPr>
          <p:cNvPr id="9" name="Text 3"/>
          <p:cNvSpPr/>
          <p:nvPr/>
        </p:nvSpPr>
        <p:spPr>
          <a:xfrm>
            <a:off x="6583680" y="3648456"/>
            <a:ext cx="7214616" cy="6675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850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QR codes are two-dimensional barcodes that can store data for various applications.</a:t>
            </a:r>
            <a:endParaRPr lang="en-US" sz="1850" dirty="0"/>
          </a:p>
        </p:txBody>
      </p:sp>
      <p:sp>
        <p:nvSpPr>
          <p:cNvPr id="10" name="Text 4"/>
          <p:cNvSpPr/>
          <p:nvPr/>
        </p:nvSpPr>
        <p:spPr>
          <a:xfrm>
            <a:off x="5806440" y="2368296"/>
            <a:ext cx="8010144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Introduction</a:t>
            </a:r>
            <a:endParaRPr lang="en-US" sz="464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104" y="6510528"/>
            <a:ext cx="12984480" cy="36576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832104" y="1435608"/>
            <a:ext cx="12984480" cy="338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endParaRPr lang="en-US" sz="1850" dirty="0"/>
          </a:p>
        </p:txBody>
      </p:sp>
      <p:sp>
        <p:nvSpPr>
          <p:cNvPr id="6" name="Text 1"/>
          <p:cNvSpPr/>
          <p:nvPr/>
        </p:nvSpPr>
        <p:spPr>
          <a:xfrm>
            <a:off x="832104" y="2029968"/>
            <a:ext cx="12984480" cy="338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endParaRPr lang="en-US" sz="1850" dirty="0"/>
          </a:p>
        </p:txBody>
      </p:sp>
      <p:sp>
        <p:nvSpPr>
          <p:cNvPr id="7" name="Text 2"/>
          <p:cNvSpPr/>
          <p:nvPr/>
        </p:nvSpPr>
        <p:spPr>
          <a:xfrm>
            <a:off x="832104" y="5504688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i="1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 </a:t>
            </a:r>
            <a:endParaRPr lang="en-US" sz="4640" dirty="0"/>
          </a:p>
        </p:txBody>
      </p:sp>
      <p:sp>
        <p:nvSpPr>
          <p:cNvPr id="8" name="Text 3"/>
          <p:cNvSpPr/>
          <p:nvPr/>
        </p:nvSpPr>
        <p:spPr>
          <a:xfrm>
            <a:off x="832104" y="2624328"/>
            <a:ext cx="12984480" cy="338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endParaRPr lang="en-US" sz="1850" dirty="0"/>
          </a:p>
        </p:txBody>
      </p:sp>
      <p:sp>
        <p:nvSpPr>
          <p:cNvPr id="9" name="Text 4"/>
          <p:cNvSpPr/>
          <p:nvPr/>
        </p:nvSpPr>
        <p:spPr>
          <a:xfrm>
            <a:off x="832104" y="4507992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i="1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Project Features</a:t>
            </a:r>
            <a:endParaRPr lang="en-US" sz="4640" dirty="0"/>
          </a:p>
        </p:txBody>
      </p:sp>
      <p:sp>
        <p:nvSpPr>
          <p:cNvPr id="10" name="Text 5"/>
          <p:cNvSpPr/>
          <p:nvPr/>
        </p:nvSpPr>
        <p:spPr>
          <a:xfrm>
            <a:off x="832104" y="3218688"/>
            <a:ext cx="12984480" cy="10241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8010"/>
              </a:lnSpc>
              <a:buNone/>
            </a:pPr>
            <a:r>
              <a:rPr lang="en-US" sz="6410" i="1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02</a:t>
            </a:r>
            <a:endParaRPr lang="en-US" sz="641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7488" y="2350008"/>
            <a:ext cx="4544568" cy="4544568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7488" y="2350008"/>
            <a:ext cx="4544568" cy="4544568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47488" y="2350008"/>
            <a:ext cx="4544568" cy="4544568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6062472" y="4416552"/>
            <a:ext cx="173736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320" dirty="0">
                <a:solidFill>
                  <a:srgbClr val="FFFFFF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1</a:t>
            </a:r>
            <a:endParaRPr lang="en-US" sz="2320" dirty="0"/>
          </a:p>
        </p:txBody>
      </p:sp>
      <p:sp>
        <p:nvSpPr>
          <p:cNvPr id="7" name="Text 1"/>
          <p:cNvSpPr/>
          <p:nvPr/>
        </p:nvSpPr>
        <p:spPr>
          <a:xfrm>
            <a:off x="7818120" y="3401568"/>
            <a:ext cx="173736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320" dirty="0">
                <a:solidFill>
                  <a:srgbClr val="FFFFFF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2</a:t>
            </a:r>
            <a:endParaRPr lang="en-US" sz="2320" dirty="0"/>
          </a:p>
        </p:txBody>
      </p:sp>
      <p:sp>
        <p:nvSpPr>
          <p:cNvPr id="8" name="Text 2"/>
          <p:cNvSpPr/>
          <p:nvPr/>
        </p:nvSpPr>
        <p:spPr>
          <a:xfrm>
            <a:off x="7818120" y="5431536"/>
            <a:ext cx="173736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320" dirty="0">
                <a:solidFill>
                  <a:srgbClr val="FFFFFF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3</a:t>
            </a:r>
            <a:endParaRPr lang="en-US" sz="2320" dirty="0"/>
          </a:p>
        </p:txBody>
      </p:sp>
      <p:sp>
        <p:nvSpPr>
          <p:cNvPr id="9" name="Text 3"/>
          <p:cNvSpPr/>
          <p:nvPr/>
        </p:nvSpPr>
        <p:spPr>
          <a:xfrm>
            <a:off x="832104" y="1344168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Project Features</a:t>
            </a:r>
            <a:endParaRPr lang="en-US" sz="4640" dirty="0"/>
          </a:p>
        </p:txBody>
      </p:sp>
      <p:sp>
        <p:nvSpPr>
          <p:cNvPr id="10" name="Text 4"/>
          <p:cNvSpPr/>
          <p:nvPr/>
        </p:nvSpPr>
        <p:spPr>
          <a:xfrm>
            <a:off x="9710928" y="5513832"/>
            <a:ext cx="3986784" cy="6675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850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Dark Mode: A user-friendly dark interface available.</a:t>
            </a:r>
            <a:endParaRPr lang="en-US" sz="1850" dirty="0"/>
          </a:p>
        </p:txBody>
      </p:sp>
      <p:sp>
        <p:nvSpPr>
          <p:cNvPr id="11" name="Text 5"/>
          <p:cNvSpPr/>
          <p:nvPr/>
        </p:nvSpPr>
        <p:spPr>
          <a:xfrm>
            <a:off x="950976" y="3959352"/>
            <a:ext cx="3511296" cy="13258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600"/>
              </a:lnSpc>
              <a:buNone/>
            </a:pPr>
            <a:r>
              <a:rPr lang="en-US" sz="1850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Time Stamp: </a:t>
            </a:r>
            <a:endParaRPr lang="en-US" sz="1850" dirty="0"/>
          </a:p>
          <a:p>
            <a:pPr marL="0" indent="0" algn="r">
              <a:lnSpc>
                <a:spcPts val="2600"/>
              </a:lnSpc>
              <a:buNone/>
            </a:pPr>
            <a:r>
              <a:rPr lang="en-US" sz="1850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Current Date &amp; Time</a:t>
            </a:r>
            <a:endParaRPr lang="en-US" sz="1850" dirty="0"/>
          </a:p>
          <a:p>
            <a:pPr marL="0" indent="0" algn="r">
              <a:lnSpc>
                <a:spcPts val="2600"/>
              </a:lnSpc>
              <a:buNone/>
            </a:pPr>
            <a:r>
              <a:rPr lang="en-US" sz="1850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Constantly Running on </a:t>
            </a:r>
            <a:r>
              <a:rPr lang="en-US" sz="1850" dirty="0" smtClean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the </a:t>
            </a:r>
            <a:r>
              <a:rPr lang="en-US" sz="1850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Web APP.</a:t>
            </a:r>
            <a:endParaRPr lang="en-US" sz="1850" dirty="0"/>
          </a:p>
        </p:txBody>
      </p:sp>
      <p:sp>
        <p:nvSpPr>
          <p:cNvPr id="12" name="Text 6"/>
          <p:cNvSpPr/>
          <p:nvPr/>
        </p:nvSpPr>
        <p:spPr>
          <a:xfrm>
            <a:off x="9710928" y="3063240"/>
            <a:ext cx="3986784" cy="6675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850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Download: Options to download QR codes in various formats.</a:t>
            </a:r>
            <a:endParaRPr lang="en-US" sz="18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104" y="6510528"/>
            <a:ext cx="12984480" cy="36576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832104" y="2029968"/>
            <a:ext cx="12984480" cy="338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endParaRPr lang="en-US" sz="1850" dirty="0"/>
          </a:p>
        </p:txBody>
      </p:sp>
      <p:sp>
        <p:nvSpPr>
          <p:cNvPr id="6" name="Text 1"/>
          <p:cNvSpPr/>
          <p:nvPr/>
        </p:nvSpPr>
        <p:spPr>
          <a:xfrm>
            <a:off x="832104" y="2624328"/>
            <a:ext cx="12984480" cy="338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endParaRPr lang="en-US" sz="1850" dirty="0"/>
          </a:p>
        </p:txBody>
      </p:sp>
      <p:sp>
        <p:nvSpPr>
          <p:cNvPr id="7" name="Text 2"/>
          <p:cNvSpPr/>
          <p:nvPr/>
        </p:nvSpPr>
        <p:spPr>
          <a:xfrm>
            <a:off x="832104" y="4507992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i="1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Tech Stack</a:t>
            </a:r>
            <a:endParaRPr lang="en-US" sz="4640" dirty="0"/>
          </a:p>
        </p:txBody>
      </p:sp>
      <p:sp>
        <p:nvSpPr>
          <p:cNvPr id="8" name="Text 3"/>
          <p:cNvSpPr/>
          <p:nvPr/>
        </p:nvSpPr>
        <p:spPr>
          <a:xfrm>
            <a:off x="832104" y="1435608"/>
            <a:ext cx="12984480" cy="338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endParaRPr lang="en-US" sz="1850" dirty="0"/>
          </a:p>
        </p:txBody>
      </p:sp>
      <p:sp>
        <p:nvSpPr>
          <p:cNvPr id="9" name="Text 4"/>
          <p:cNvSpPr/>
          <p:nvPr/>
        </p:nvSpPr>
        <p:spPr>
          <a:xfrm>
            <a:off x="832104" y="3218688"/>
            <a:ext cx="12984480" cy="10241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8010"/>
              </a:lnSpc>
              <a:buNone/>
            </a:pPr>
            <a:r>
              <a:rPr lang="en-US" sz="6410" i="1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03</a:t>
            </a:r>
            <a:endParaRPr lang="en-US" sz="6410" dirty="0"/>
          </a:p>
        </p:txBody>
      </p:sp>
      <p:sp>
        <p:nvSpPr>
          <p:cNvPr id="10" name="Text 5"/>
          <p:cNvSpPr/>
          <p:nvPr/>
        </p:nvSpPr>
        <p:spPr>
          <a:xfrm>
            <a:off x="832104" y="5504688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i="1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 </a:t>
            </a:r>
            <a:endParaRPr lang="en-US" sz="464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7488" y="2350008"/>
            <a:ext cx="4544568" cy="4544568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7488" y="2350008"/>
            <a:ext cx="4544568" cy="4544568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47488" y="2350008"/>
            <a:ext cx="4544568" cy="4544568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47488" y="2350008"/>
            <a:ext cx="4544568" cy="4544568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47488" y="2350008"/>
            <a:ext cx="4544568" cy="4544568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47488" y="2350008"/>
            <a:ext cx="4544568" cy="4544568"/>
          </a:xfrm>
          <a:prstGeom prst="rect">
            <a:avLst/>
          </a:prstGeom>
        </p:spPr>
      </p:pic>
      <p:sp>
        <p:nvSpPr>
          <p:cNvPr id="9" name="Text 0"/>
          <p:cNvSpPr/>
          <p:nvPr/>
        </p:nvSpPr>
        <p:spPr>
          <a:xfrm>
            <a:off x="8823960" y="4416552"/>
            <a:ext cx="173736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320" dirty="0">
                <a:solidFill>
                  <a:srgbClr val="FFFFFF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3</a:t>
            </a:r>
            <a:endParaRPr lang="en-US" sz="2320" dirty="0"/>
          </a:p>
        </p:txBody>
      </p:sp>
      <p:sp>
        <p:nvSpPr>
          <p:cNvPr id="10" name="Text 1"/>
          <p:cNvSpPr/>
          <p:nvPr/>
        </p:nvSpPr>
        <p:spPr>
          <a:xfrm>
            <a:off x="8028432" y="5788152"/>
            <a:ext cx="173736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320" dirty="0">
                <a:solidFill>
                  <a:srgbClr val="FFFFFF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4</a:t>
            </a:r>
            <a:endParaRPr lang="en-US" sz="2320" dirty="0"/>
          </a:p>
        </p:txBody>
      </p:sp>
      <p:sp>
        <p:nvSpPr>
          <p:cNvPr id="11" name="Text 2"/>
          <p:cNvSpPr/>
          <p:nvPr/>
        </p:nvSpPr>
        <p:spPr>
          <a:xfrm>
            <a:off x="8028432" y="3035808"/>
            <a:ext cx="173736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320" dirty="0">
                <a:solidFill>
                  <a:srgbClr val="FFFFFF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2</a:t>
            </a:r>
            <a:endParaRPr lang="en-US" sz="2320" dirty="0"/>
          </a:p>
        </p:txBody>
      </p:sp>
      <p:sp>
        <p:nvSpPr>
          <p:cNvPr id="12" name="Text 3"/>
          <p:cNvSpPr/>
          <p:nvPr/>
        </p:nvSpPr>
        <p:spPr>
          <a:xfrm>
            <a:off x="5641848" y="4416552"/>
            <a:ext cx="173736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320" dirty="0">
                <a:solidFill>
                  <a:srgbClr val="FFFFFF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6</a:t>
            </a:r>
            <a:endParaRPr lang="en-US" sz="2320" dirty="0"/>
          </a:p>
        </p:txBody>
      </p:sp>
      <p:sp>
        <p:nvSpPr>
          <p:cNvPr id="13" name="Text 4"/>
          <p:cNvSpPr/>
          <p:nvPr/>
        </p:nvSpPr>
        <p:spPr>
          <a:xfrm>
            <a:off x="6437376" y="3035808"/>
            <a:ext cx="173736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320" dirty="0">
                <a:solidFill>
                  <a:srgbClr val="FFFFFF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1</a:t>
            </a:r>
            <a:endParaRPr lang="en-US" sz="2320" dirty="0"/>
          </a:p>
        </p:txBody>
      </p:sp>
      <p:sp>
        <p:nvSpPr>
          <p:cNvPr id="14" name="Text 5"/>
          <p:cNvSpPr/>
          <p:nvPr/>
        </p:nvSpPr>
        <p:spPr>
          <a:xfrm>
            <a:off x="6437376" y="5788152"/>
            <a:ext cx="173736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320" dirty="0">
                <a:solidFill>
                  <a:srgbClr val="FFFFFF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5</a:t>
            </a:r>
            <a:endParaRPr lang="en-US" sz="2320" dirty="0"/>
          </a:p>
        </p:txBody>
      </p:sp>
      <p:sp>
        <p:nvSpPr>
          <p:cNvPr id="15" name="Text 6"/>
          <p:cNvSpPr/>
          <p:nvPr/>
        </p:nvSpPr>
        <p:spPr>
          <a:xfrm>
            <a:off x="950976" y="2660904"/>
            <a:ext cx="3986784" cy="6675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600"/>
              </a:lnSpc>
              <a:buNone/>
            </a:pPr>
            <a:r>
              <a:rPr lang="en-US" sz="1850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HTML: Structure of the web application.</a:t>
            </a:r>
            <a:endParaRPr lang="en-US" sz="1850" dirty="0"/>
          </a:p>
        </p:txBody>
      </p:sp>
      <p:sp>
        <p:nvSpPr>
          <p:cNvPr id="16" name="Text 7"/>
          <p:cNvSpPr/>
          <p:nvPr/>
        </p:nvSpPr>
        <p:spPr>
          <a:xfrm>
            <a:off x="9710928" y="5925312"/>
            <a:ext cx="3986784" cy="6675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850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jQuery: Simplified JavaScript coding.</a:t>
            </a:r>
            <a:endParaRPr lang="en-US" sz="1850" dirty="0"/>
          </a:p>
        </p:txBody>
      </p:sp>
      <p:sp>
        <p:nvSpPr>
          <p:cNvPr id="17" name="Text 8"/>
          <p:cNvSpPr/>
          <p:nvPr/>
        </p:nvSpPr>
        <p:spPr>
          <a:xfrm>
            <a:off x="10177272" y="4288536"/>
            <a:ext cx="3511296" cy="6675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850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JavaScript: Interactive elements and functionalities.</a:t>
            </a:r>
            <a:endParaRPr lang="en-US" sz="1850" dirty="0"/>
          </a:p>
        </p:txBody>
      </p:sp>
      <p:sp>
        <p:nvSpPr>
          <p:cNvPr id="18" name="Text 9"/>
          <p:cNvSpPr/>
          <p:nvPr/>
        </p:nvSpPr>
        <p:spPr>
          <a:xfrm>
            <a:off x="950976" y="5925312"/>
            <a:ext cx="3986784" cy="6675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600"/>
              </a:lnSpc>
              <a:buNone/>
            </a:pPr>
            <a:r>
              <a:rPr lang="en-US" sz="1850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LocalStorage: Save user-generated QR codes.</a:t>
            </a:r>
            <a:endParaRPr lang="en-US" sz="1850" dirty="0"/>
          </a:p>
        </p:txBody>
      </p:sp>
      <p:sp>
        <p:nvSpPr>
          <p:cNvPr id="19" name="Text 10"/>
          <p:cNvSpPr/>
          <p:nvPr/>
        </p:nvSpPr>
        <p:spPr>
          <a:xfrm>
            <a:off x="950976" y="4288536"/>
            <a:ext cx="3511296" cy="6675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600"/>
              </a:lnSpc>
              <a:buNone/>
            </a:pPr>
            <a:r>
              <a:rPr lang="en-US" sz="1850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QRCode.js: Library to generate QR codes.</a:t>
            </a:r>
            <a:endParaRPr lang="en-US" sz="1850" dirty="0"/>
          </a:p>
        </p:txBody>
      </p:sp>
      <p:sp>
        <p:nvSpPr>
          <p:cNvPr id="20" name="Text 11"/>
          <p:cNvSpPr/>
          <p:nvPr/>
        </p:nvSpPr>
        <p:spPr>
          <a:xfrm>
            <a:off x="9710928" y="2825496"/>
            <a:ext cx="3986784" cy="338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850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CSS: Styling and layout design.</a:t>
            </a:r>
            <a:endParaRPr lang="en-US" sz="1850" dirty="0"/>
          </a:p>
        </p:txBody>
      </p:sp>
      <p:sp>
        <p:nvSpPr>
          <p:cNvPr id="21" name="Text 12"/>
          <p:cNvSpPr/>
          <p:nvPr/>
        </p:nvSpPr>
        <p:spPr>
          <a:xfrm>
            <a:off x="832104" y="1344168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Tech Stack</a:t>
            </a:r>
            <a:endParaRPr lang="en-US" sz="464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104" y="6510528"/>
            <a:ext cx="12984480" cy="36576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832104" y="5504688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i="1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 </a:t>
            </a:r>
            <a:endParaRPr lang="en-US" sz="4640" dirty="0"/>
          </a:p>
        </p:txBody>
      </p:sp>
      <p:sp>
        <p:nvSpPr>
          <p:cNvPr id="6" name="Text 1"/>
          <p:cNvSpPr/>
          <p:nvPr/>
        </p:nvSpPr>
        <p:spPr>
          <a:xfrm>
            <a:off x="832104" y="4507992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i="1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UI &amp; UX Highlights</a:t>
            </a:r>
            <a:endParaRPr lang="en-US" sz="4640" dirty="0"/>
          </a:p>
        </p:txBody>
      </p:sp>
      <p:sp>
        <p:nvSpPr>
          <p:cNvPr id="7" name="Text 2"/>
          <p:cNvSpPr/>
          <p:nvPr/>
        </p:nvSpPr>
        <p:spPr>
          <a:xfrm>
            <a:off x="832104" y="1435608"/>
            <a:ext cx="12984480" cy="338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endParaRPr lang="en-US" sz="1850" dirty="0"/>
          </a:p>
        </p:txBody>
      </p:sp>
      <p:sp>
        <p:nvSpPr>
          <p:cNvPr id="8" name="Text 3"/>
          <p:cNvSpPr/>
          <p:nvPr/>
        </p:nvSpPr>
        <p:spPr>
          <a:xfrm>
            <a:off x="832104" y="2029968"/>
            <a:ext cx="12984480" cy="338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endParaRPr lang="en-US" sz="1850" dirty="0"/>
          </a:p>
        </p:txBody>
      </p:sp>
      <p:sp>
        <p:nvSpPr>
          <p:cNvPr id="9" name="Text 4"/>
          <p:cNvSpPr/>
          <p:nvPr/>
        </p:nvSpPr>
        <p:spPr>
          <a:xfrm>
            <a:off x="832104" y="2624328"/>
            <a:ext cx="12984480" cy="338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endParaRPr lang="en-US" sz="1850" dirty="0"/>
          </a:p>
        </p:txBody>
      </p:sp>
      <p:sp>
        <p:nvSpPr>
          <p:cNvPr id="10" name="Text 5"/>
          <p:cNvSpPr/>
          <p:nvPr/>
        </p:nvSpPr>
        <p:spPr>
          <a:xfrm>
            <a:off x="832104" y="3218688"/>
            <a:ext cx="12984480" cy="10241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8010"/>
              </a:lnSpc>
              <a:buNone/>
            </a:pPr>
            <a:r>
              <a:rPr lang="en-US" sz="6410" i="1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04</a:t>
            </a:r>
            <a:endParaRPr lang="en-US" sz="641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462</Words>
  <Application>Microsoft Office PowerPoint</Application>
  <PresentationFormat>Custom</PresentationFormat>
  <Paragraphs>123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思源黑体-思源黑体-Regular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Microsoft account</cp:lastModifiedBy>
  <cp:revision>3</cp:revision>
  <dcterms:created xsi:type="dcterms:W3CDTF">2025-05-09T10:37:16Z</dcterms:created>
  <dcterms:modified xsi:type="dcterms:W3CDTF">2025-05-09T14:23:16Z</dcterms:modified>
</cp:coreProperties>
</file>